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1" autoAdjust="0"/>
  </p:normalViewPr>
  <p:slideViewPr>
    <p:cSldViewPr snapToGrid="0">
      <p:cViewPr varScale="1">
        <p:scale>
          <a:sx n="50" d="100"/>
          <a:sy n="50" d="100"/>
        </p:scale>
        <p:origin x="60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265222-8BE4-41E5-AEEF-3342968F097D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94FEC-B47A-4CA8-BDE2-D2685C50064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3017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194FEC-B47A-4CA8-BDE2-D2685C50064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256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037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231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57154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55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8169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46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5831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0092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742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18315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4735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6717A-14AA-4995-9F54-6B93C57458B2}" type="datetimeFigureOut">
              <a:rPr lang="it-IT" smtClean="0"/>
              <a:t>06/02/2021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72A5-1DA5-4961-A712-5F03A985B8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700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C9D134-AA72-48A0-AD34-6BCE7BD6E4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2587" y="2284963"/>
            <a:ext cx="5281644" cy="1487974"/>
          </a:xfrm>
        </p:spPr>
        <p:txBody>
          <a:bodyPr>
            <a:normAutofit/>
          </a:bodyPr>
          <a:lstStyle/>
          <a:p>
            <a:r>
              <a:rPr lang="it-IT" sz="4000" dirty="0">
                <a:latin typeface="+mn-lt"/>
              </a:rPr>
              <a:t> IL GALATEO ONLINE</a:t>
            </a:r>
            <a:br>
              <a:rPr lang="it-IT" dirty="0"/>
            </a:br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4E2B254F-9F57-443B-8C40-A62D409DA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2937"/>
            <a:ext cx="9144000" cy="1655762"/>
          </a:xfrm>
        </p:spPr>
        <p:txBody>
          <a:bodyPr>
            <a:normAutofit/>
          </a:bodyPr>
          <a:lstStyle/>
          <a:p>
            <a:r>
              <a:rPr lang="it-IT" sz="2000" dirty="0"/>
              <a:t>Internet, amicizie, sentimenti... le 10 regole</a:t>
            </a:r>
            <a:r>
              <a:rPr lang="en-US" sz="2000" dirty="0"/>
              <a:t> per vivere al </a:t>
            </a:r>
            <a:r>
              <a:rPr lang="en-US" sz="2000" dirty="0" err="1"/>
              <a:t>meglio</a:t>
            </a:r>
            <a:r>
              <a:rPr lang="en-US" sz="2000" dirty="0"/>
              <a:t> il web                      </a:t>
            </a:r>
          </a:p>
          <a:p>
            <a:endParaRPr lang="en-US" sz="1400" dirty="0"/>
          </a:p>
          <a:p>
            <a:r>
              <a:rPr lang="en-US" sz="1400" dirty="0"/>
              <a:t>a </a:t>
            </a:r>
            <a:r>
              <a:rPr lang="en-US" sz="1400" dirty="0" err="1"/>
              <a:t>cura</a:t>
            </a:r>
            <a:r>
              <a:rPr lang="en-US" sz="1400" dirty="0"/>
              <a:t> </a:t>
            </a:r>
            <a:r>
              <a:rPr lang="en-US" sz="1400" dirty="0" err="1"/>
              <a:t>della</a:t>
            </a:r>
            <a:r>
              <a:rPr lang="en-US" sz="1400" dirty="0"/>
              <a:t> </a:t>
            </a:r>
            <a:r>
              <a:rPr lang="en-US" sz="1400" dirty="0" err="1"/>
              <a:t>referente</a:t>
            </a:r>
            <a:r>
              <a:rPr lang="en-US" sz="1400" dirty="0"/>
              <a:t> </a:t>
            </a:r>
            <a:r>
              <a:rPr lang="en-US" sz="1400" dirty="0" err="1"/>
              <a:t>sul</a:t>
            </a:r>
            <a:r>
              <a:rPr lang="en-US" sz="1400" dirty="0"/>
              <a:t> </a:t>
            </a:r>
            <a:r>
              <a:rPr lang="en-US" sz="1400" dirty="0" err="1"/>
              <a:t>Bullismo</a:t>
            </a:r>
            <a:r>
              <a:rPr lang="en-US" sz="1400" dirty="0"/>
              <a:t> e il </a:t>
            </a:r>
            <a:r>
              <a:rPr lang="en-US" sz="1400" dirty="0" err="1"/>
              <a:t>Cyberbullismo</a:t>
            </a:r>
            <a:endParaRPr lang="en-US" sz="1400" dirty="0"/>
          </a:p>
          <a:p>
            <a:r>
              <a:rPr lang="en-US" sz="1400" dirty="0" err="1"/>
              <a:t>Prof.ssa</a:t>
            </a:r>
            <a:r>
              <a:rPr lang="en-US" sz="1400"/>
              <a:t> Rossella </a:t>
            </a:r>
            <a:r>
              <a:rPr lang="en-US" sz="1400" dirty="0" err="1"/>
              <a:t>Fracchiolla</a:t>
            </a:r>
            <a:endParaRPr lang="en-US" sz="14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847154A-38C5-436E-BF0E-0C3EC9BAC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231" y="2443057"/>
            <a:ext cx="2636519" cy="117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9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BDECC3-C98D-4421-9B37-B2468A7DF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DILLO AI TUOI GENITORI... #7</a:t>
            </a:r>
            <a:br>
              <a:rPr lang="it-IT" sz="3200" dirty="0">
                <a:latin typeface="+mn-lt"/>
              </a:rPr>
            </a:br>
            <a:endParaRPr lang="it-IT" sz="32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9FB0241-BD6D-40A5-BC2C-DE1C58862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588" y="133350"/>
            <a:ext cx="6281873" cy="5248622"/>
          </a:xfrm>
        </p:spPr>
        <p:txBody>
          <a:bodyPr/>
          <a:lstStyle/>
          <a:p>
            <a:endParaRPr lang="it-IT" dirty="0"/>
          </a:p>
          <a:p>
            <a:pPr marL="0" indent="0">
              <a:buNone/>
            </a:pPr>
            <a:r>
              <a:rPr lang="it-IT" sz="2000" dirty="0"/>
              <a:t>... a un adulto di fiducia, un fratello o una sorella maggiore. Se vuoi incontrare qualcuno conosciuto online non andare da solo. Proponi di incontrarvi in un luogo pubblico e affollato.</a:t>
            </a:r>
          </a:p>
          <a:p>
            <a:endParaRPr lang="it-IT" sz="2000" dirty="0"/>
          </a:p>
          <a:p>
            <a:endParaRPr lang="it-IT" sz="2000" dirty="0"/>
          </a:p>
          <a:p>
            <a:pPr marL="0" indent="0">
              <a:buNone/>
            </a:pPr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0AD608-3C9A-4981-ABED-B342CCD6B7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3244267"/>
            <a:ext cx="36385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3784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3333651-3FD5-4F1E-8701-90953CE26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FAI LA DIFFERENZA!! #8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7D6E474-433E-478A-8810-065BA403F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8" y="803186"/>
            <a:ext cx="6184922" cy="289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Se succede qualcosa di brutto online, la responsabilità non è mai di una persona sola. Anche se non succede a te, anche tu puoi chiedere aiuto a un adulto di riferimento per aiutare chi si trova in difficoltà.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6640B9B-A809-4653-9C43-8E0D9F7EC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0" y="3252495"/>
            <a:ext cx="4095749" cy="358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13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6B15580-E50A-4551-9711-FFD735C9B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>
                <a:latin typeface="+mn-lt"/>
              </a:rPr>
              <a:t>LA TUA PRIVACY È IMPORTANTE #9</a:t>
            </a:r>
            <a:br>
              <a:rPr lang="it-IT" sz="3200" dirty="0">
                <a:latin typeface="+mn-lt"/>
              </a:rPr>
            </a:br>
            <a:br>
              <a:rPr lang="it-IT" sz="3200" dirty="0">
                <a:latin typeface="+mn-lt"/>
              </a:rPr>
            </a:br>
            <a:endParaRPr lang="it-IT" sz="32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0C5FCCB-E91B-465C-8EDB-362E7C89A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521103" cy="24564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App e social network ti permettono di selezionare il tuo livello di privacy: trova le impostazioni che ti fanno sentire a tuo agio.                                                                  Scegli a chi mostrare ciò che pubblichi online ed evita contatti indesiderati.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B04BA66-8990-40A4-B1DB-C15BE6EAC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3598374"/>
            <a:ext cx="4380041" cy="2778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0691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485A15-2311-42D7-BD19-B935CACF2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VIVI BENE CON I SOCIAL NETWORK #10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4F9F5F-A3AE-400F-A787-5742D19C80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8" y="803186"/>
            <a:ext cx="6184922" cy="28925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000" dirty="0"/>
              <a:t>Usali per comunicare con i tuoi amici e rispetta la tua e la loro privacy, ad esempio chiedendo loro prima di "taggare" i tuoi compagni se le immagini li riguardano o non caricando video che potrebbero creare imbarazzo o vergogna, anche se ti sembrano divertenti.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5B7DA51-7C85-4A4C-ACB4-DBF372DB51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6284" y="3679736"/>
            <a:ext cx="5068200" cy="289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284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CD495-91D2-4C1D-87EB-E984763AB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TI SERVE AIUTO?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8985A6-2725-4E06-B174-D7FCC4FFF9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8" y="803186"/>
            <a:ext cx="6184922" cy="2892514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E' successo qualcosa e serve aiuto? C’è qualcosa che ti insospettisce e vuoi parlarne con qualcuno? E' successo qualcosa e serve aiuto? Non sai come fare per uscirne? </a:t>
            </a:r>
          </a:p>
          <a:p>
            <a:pPr marL="0" indent="0">
              <a:buNone/>
            </a:pPr>
            <a:r>
              <a:rPr lang="it-IT" dirty="0"/>
              <a:t>Rivolgiti alle tue insegnanti, ai tuoi docenti, alla referente sul Bullismo e Cyberbullismo della tua scuola che, con molta discrezione, verranno in tuo aiuto. </a:t>
            </a: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FIDATI!!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5D203E-92CF-47A7-8DE0-F377D6668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6211" y="3750772"/>
            <a:ext cx="3498978" cy="2531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063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DA339B7-571B-43BE-BB96-77C52EE34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0911" y="-2212848"/>
            <a:ext cx="6389409" cy="90708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Su internet puoi fare nuove amicizie e consolidare quelle vecchie. A qualcuno è capitato anche di innamorarsi.</a:t>
            </a:r>
          </a:p>
          <a:p>
            <a:pPr marL="0" indent="0" algn="just">
              <a:buNone/>
            </a:pPr>
            <a:r>
              <a:rPr lang="it-IT" dirty="0"/>
              <a:t> La distanza fisica e la protezione dello schermo possono metterti più a tuo agio e farti sentire più libero...è normale! Basta trovare chi la pensa come te, chi ti ascolta, chi si interessa al tuo mondo e ogni distanza, quasi per magia, sembra sparire. 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FARE AMICIZIE ONLINE </a:t>
            </a:r>
          </a:p>
          <a:p>
            <a:pPr marL="0" indent="0" algn="ctr">
              <a:buNone/>
            </a:pPr>
            <a:r>
              <a:rPr lang="it-IT" b="1" dirty="0">
                <a:solidFill>
                  <a:schemeClr val="accent2">
                    <a:lumMod val="50000"/>
                  </a:schemeClr>
                </a:solidFill>
              </a:rPr>
              <a:t>SENZA DARSI DELLE REGOLE PERÒ È RISCHIOSO</a:t>
            </a:r>
            <a:r>
              <a:rPr lang="it-IT" b="1" dirty="0"/>
              <a:t>. </a:t>
            </a:r>
          </a:p>
          <a:p>
            <a:pPr marL="0" indent="0">
              <a:buNone/>
            </a:pPr>
            <a:r>
              <a:rPr lang="it-IT" dirty="0"/>
              <a:t>Potresti cadere in un inganno, rimanerci male per qualcosa, subire danni reali.</a:t>
            </a:r>
          </a:p>
        </p:txBody>
      </p:sp>
      <p:sp>
        <p:nvSpPr>
          <p:cNvPr id="7" name="Titolo 6">
            <a:extLst>
              <a:ext uri="{FF2B5EF4-FFF2-40B4-BE49-F238E27FC236}">
                <a16:creationId xmlns:a16="http://schemas.microsoft.com/office/drawing/2014/main" id="{253D8789-AC4C-49EF-BC5A-50DD02215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679" y="2365371"/>
            <a:ext cx="3498979" cy="2456442"/>
          </a:xfrm>
        </p:spPr>
        <p:txBody>
          <a:bodyPr>
            <a:normAutofit/>
          </a:bodyPr>
          <a:lstStyle/>
          <a:p>
            <a:r>
              <a:rPr lang="it-IT" sz="2800" b="1" dirty="0">
                <a:solidFill>
                  <a:schemeClr val="bg1"/>
                </a:solidFill>
                <a:latin typeface="+mn-lt"/>
              </a:rPr>
              <a:t>ANCHE IN RETE È IMPORTANTE </a:t>
            </a:r>
            <a:br>
              <a:rPr lang="it-IT" sz="2800" b="1" dirty="0">
                <a:solidFill>
                  <a:schemeClr val="bg1"/>
                </a:solidFill>
                <a:latin typeface="+mn-lt"/>
              </a:rPr>
            </a:br>
            <a:r>
              <a:rPr lang="it-IT" sz="2800" b="1" dirty="0">
                <a:solidFill>
                  <a:schemeClr val="bg1"/>
                </a:solidFill>
                <a:latin typeface="+mn-lt"/>
              </a:rPr>
              <a:t>RISPETTARE   UN GALATEO!</a:t>
            </a:r>
            <a:br>
              <a:rPr lang="it-IT" sz="2800" b="1" dirty="0">
                <a:solidFill>
                  <a:schemeClr val="bg1"/>
                </a:solidFill>
                <a:latin typeface="+mn-lt"/>
              </a:rPr>
            </a:br>
            <a:endParaRPr lang="it-IT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104B36E7-8D86-41CD-B356-53851E3020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5615" y="4053078"/>
            <a:ext cx="3246483" cy="2633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151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EA1864-518F-4776-9546-DD283697A8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3200" dirty="0">
                <a:latin typeface="+mn-lt"/>
              </a:rPr>
              <a:t>LE 10 REGOLE PER IL VIVERE 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AL MEGLIO IL WEB</a:t>
            </a:r>
            <a:br>
              <a:rPr lang="it-IT" sz="3200" b="1" dirty="0">
                <a:latin typeface="+mn-lt"/>
              </a:rPr>
            </a:br>
            <a:endParaRPr lang="it-IT" sz="3200" b="1" dirty="0">
              <a:latin typeface="+mn-lt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8F50B8C-1ED1-428B-A168-D9544F8B1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1952" y="1635252"/>
            <a:ext cx="5407152" cy="410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050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6699917-EA2D-4F6F-9977-750D36B73D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sz="3600" dirty="0">
                <a:latin typeface="+mn-lt"/>
              </a:rPr>
              <a:t>RISPETTA SEMPRE </a:t>
            </a:r>
            <a:br>
              <a:rPr lang="it-IT" sz="3600" dirty="0">
                <a:latin typeface="+mn-lt"/>
              </a:rPr>
            </a:br>
            <a:r>
              <a:rPr lang="it-IT" sz="3600" dirty="0">
                <a:latin typeface="+mn-lt"/>
              </a:rPr>
              <a:t>GLI ALTRI</a:t>
            </a:r>
            <a:br>
              <a:rPr lang="it-IT" sz="3600" dirty="0">
                <a:latin typeface="+mn-lt"/>
              </a:rPr>
            </a:br>
            <a:r>
              <a:rPr lang="it-IT" sz="3600" dirty="0"/>
              <a:t>#1</a:t>
            </a:r>
            <a:br>
              <a:rPr lang="it-IT" sz="3600" dirty="0">
                <a:latin typeface="+mn-lt"/>
              </a:rPr>
            </a:br>
            <a:endParaRPr lang="it-IT" sz="36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6E9C4DB-FF9A-47DE-A8E4-FDECEB2D0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4697" y="-442255"/>
            <a:ext cx="6281873" cy="5248622"/>
          </a:xfrm>
        </p:spPr>
        <p:txBody>
          <a:bodyPr/>
          <a:lstStyle/>
          <a:p>
            <a:pPr marL="0" indent="0">
              <a:buNone/>
            </a:pPr>
            <a:r>
              <a:rPr lang="it-IT" dirty="0"/>
              <a:t>La vita online è come la vita reale: sii leale e rispetta il pensiero di tutti. Il tuo comportamento può influenzare la vita degli altri nel bene e nel male.</a:t>
            </a:r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8F9D8D-1192-42A1-A7C6-902DCFC945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0" y="3429000"/>
            <a:ext cx="4072128" cy="267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877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6DC03D-72A4-46B4-89A5-DFE1CEB8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CONSIDERA CHE NON È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 LO STESSO #2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7441490-CAD1-439C-94F1-BDFFD0BE7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6540153" cy="2857500"/>
          </a:xfrm>
        </p:spPr>
        <p:txBody>
          <a:bodyPr/>
          <a:lstStyle/>
          <a:p>
            <a:pPr algn="just"/>
            <a:r>
              <a:rPr lang="it-IT" dirty="0"/>
              <a:t>Fa attenzione a fidarti quando conosci qualcuno solo online. Non importa da quanto tempo chattate,               sono persone che possono non averti detto tutto di loro o aver mentito sulla propria identità.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75AE850-14B2-472A-821D-2FEC860F7E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9106" y="3499899"/>
            <a:ext cx="5574263" cy="2612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8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88CD52-D01F-4BD1-AC1C-E27C31CCF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NON DARE TROPPE INFORMAZIONI #3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FDB959-561F-4D90-B0F1-797FBEE75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646" y="0"/>
            <a:ext cx="6281873" cy="5248622"/>
          </a:xfrm>
        </p:spPr>
        <p:txBody>
          <a:bodyPr/>
          <a:lstStyle/>
          <a:p>
            <a:r>
              <a:rPr lang="it-IT" sz="2000" dirty="0"/>
              <a:t>Prima di condividere informazioni personali, pensa sempre a chi può leggerle. Se usi un profilo pubblico o chatti con persone sconosciute non condividere mai dati privati, come l'indirizzo di casa e di scuola</a:t>
            </a:r>
            <a:r>
              <a:rPr lang="it-IT" dirty="0"/>
              <a:t>.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A0A5260-E0E0-450B-880B-0AEB1FB9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983" y="3848101"/>
            <a:ext cx="4829236" cy="225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238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ADC392-AAA9-41B5-8E53-131801FB7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NON FARE NULLA 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CHE TI METTA 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A DISAGIO #4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6ED4B43-74A1-49D8-9627-16763DA969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3639" y="0"/>
            <a:ext cx="6281873" cy="5248622"/>
          </a:xfrm>
        </p:spPr>
        <p:txBody>
          <a:bodyPr/>
          <a:lstStyle/>
          <a:p>
            <a:pPr marL="0" indent="0">
              <a:buNone/>
            </a:pPr>
            <a:r>
              <a:rPr lang="it-IT" sz="2000" dirty="0"/>
              <a:t>Se qualcuno o qualcuna ti spinge a fare cose online che ti fanno sentire a disagio, anche se ti fidi, rinuncia sempre. Puoi sempre scegliere.</a:t>
            </a:r>
          </a:p>
          <a:p>
            <a:endParaRPr lang="it-IT" sz="2000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6621235-1C67-4D36-83B2-C1B280312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9850" y="2979533"/>
            <a:ext cx="3752849" cy="365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42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6CFB7A-DE46-4918-B57C-F9B7492CA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dirty="0">
                <a:latin typeface="+mn-lt"/>
              </a:rPr>
              <a:t>UNA FOTO ONLINE È PER SEMPRE #5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7AA5A19-3470-436D-BF95-4BF839834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4647" y="0"/>
            <a:ext cx="6281873" cy="5248622"/>
          </a:xfrm>
        </p:spPr>
        <p:txBody>
          <a:bodyPr/>
          <a:lstStyle/>
          <a:p>
            <a:r>
              <a:rPr lang="it-IT" sz="2000" dirty="0"/>
              <a:t>Quando pubblichi foto online o in chat private, ne perdi il controllo, non sono più solo tue. Chiunque può usarle come vuole.                                          Pensaci prima di condividere immagini intime o offensive tue o degli altri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6E219D9-E83E-44B8-90CA-E7C98BC4E0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2695" y="3429000"/>
            <a:ext cx="2899155" cy="304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062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38E782C-3710-4FA1-99F3-FBF00C51D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860" y="2407075"/>
            <a:ext cx="3941140" cy="2456442"/>
          </a:xfrm>
        </p:spPr>
        <p:txBody>
          <a:bodyPr>
            <a:noAutofit/>
          </a:bodyPr>
          <a:lstStyle/>
          <a:p>
            <a:r>
              <a:rPr lang="it-IT" sz="3200" dirty="0">
                <a:latin typeface="+mn-lt"/>
              </a:rPr>
              <a:t>UN APPUNTAMENTO?</a:t>
            </a:r>
            <a:br>
              <a:rPr lang="it-IT" sz="3200" dirty="0">
                <a:latin typeface="+mn-lt"/>
              </a:rPr>
            </a:br>
            <a:r>
              <a:rPr lang="it-IT" sz="3200" dirty="0">
                <a:latin typeface="+mn-lt"/>
              </a:rPr>
              <a:t> PENSACI BENE! #6</a:t>
            </a:r>
            <a:br>
              <a:rPr lang="it-IT" sz="3200" dirty="0">
                <a:latin typeface="+mn-lt"/>
              </a:rPr>
            </a:br>
            <a:br>
              <a:rPr lang="it-IT" sz="3200" dirty="0">
                <a:latin typeface="+mn-lt"/>
              </a:rPr>
            </a:br>
            <a:endParaRPr lang="it-IT" sz="3200" dirty="0">
              <a:latin typeface="+mn-lt"/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6E67D81-46B3-44B0-B12A-581CD9772D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267" y="85377"/>
            <a:ext cx="6281873" cy="5248622"/>
          </a:xfrm>
        </p:spPr>
        <p:txBody>
          <a:bodyPr>
            <a:normAutofit/>
          </a:bodyPr>
          <a:lstStyle/>
          <a:p>
            <a:r>
              <a:rPr lang="it-IT" sz="2000" dirty="0"/>
              <a:t>Incontrare dal vivo una persona conosciuta online è un po' rischioso. Domandati sempre: mi posso fidare? Voglio farlo davvero? Cosa posso fare per non mettermi in pericolo?</a:t>
            </a:r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16C574D-2071-4D9E-9C5B-88B3A7153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429000"/>
            <a:ext cx="4743450" cy="301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371073"/>
      </p:ext>
    </p:extLst>
  </p:cSld>
  <p:clrMapOvr>
    <a:masterClrMapping/>
  </p:clrMapOvr>
</p:sld>
</file>

<file path=ppt/theme/theme1.xml><?xml version="1.0" encoding="utf-8"?>
<a:theme xmlns:a="http://schemas.openxmlformats.org/drawingml/2006/main" name="Atlante">
  <a:themeElements>
    <a:clrScheme name="Atlante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n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TM16401371[[fn=Atlante]]</Template>
  <TotalTime>92</TotalTime>
  <Words>684</Words>
  <Application>Microsoft Office PowerPoint</Application>
  <PresentationFormat>Widescreen</PresentationFormat>
  <Paragraphs>38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Calibri</vt:lpstr>
      <vt:lpstr>Calibri Light</vt:lpstr>
      <vt:lpstr>Rockwell</vt:lpstr>
      <vt:lpstr>Wingdings</vt:lpstr>
      <vt:lpstr>Atlante</vt:lpstr>
      <vt:lpstr> IL GALATEO ONLINE </vt:lpstr>
      <vt:lpstr>ANCHE IN RETE È IMPORTANTE  RISPETTARE   UN GALATEO! </vt:lpstr>
      <vt:lpstr>LE 10 REGOLE PER IL VIVERE  AL MEGLIO IL WEB </vt:lpstr>
      <vt:lpstr> RISPETTA SEMPRE  GLI ALTRI #1 </vt:lpstr>
      <vt:lpstr>CONSIDERA CHE NON È  LO STESSO #2</vt:lpstr>
      <vt:lpstr>NON DARE TROPPE INFORMAZIONI #3</vt:lpstr>
      <vt:lpstr>NON FARE NULLA  CHE TI METTA  A DISAGIO #4</vt:lpstr>
      <vt:lpstr>UNA FOTO ONLINE È PER SEMPRE #5</vt:lpstr>
      <vt:lpstr>UN APPUNTAMENTO?  PENSACI BENE! #6  </vt:lpstr>
      <vt:lpstr>DILLO AI TUOI GENITORI... #7 </vt:lpstr>
      <vt:lpstr>FAI LA DIFFERENZA!! #8</vt:lpstr>
      <vt:lpstr>LA TUA PRIVACY È IMPORTANTE #9  </vt:lpstr>
      <vt:lpstr>VIVI BENE CON I SOCIAL NETWORK #10</vt:lpstr>
      <vt:lpstr>TI SERVE AIUTO?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Il Galateo Online </dc:title>
  <dc:creator>Rossella</dc:creator>
  <cp:lastModifiedBy>Rossella</cp:lastModifiedBy>
  <cp:revision>23</cp:revision>
  <dcterms:created xsi:type="dcterms:W3CDTF">2021-02-06T17:41:50Z</dcterms:created>
  <dcterms:modified xsi:type="dcterms:W3CDTF">2021-02-06T19:15:45Z</dcterms:modified>
</cp:coreProperties>
</file>